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5" r:id="rId10"/>
    <p:sldId id="266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>
        <p:scale>
          <a:sx n="104" d="100"/>
          <a:sy n="104" d="100"/>
        </p:scale>
        <p:origin x="89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6/7/16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XdL7EDKr_rk" TargetMode="Externa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10001" y="2529444"/>
            <a:ext cx="10572000" cy="1332614"/>
          </a:xfrm>
        </p:spPr>
        <p:txBody>
          <a:bodyPr/>
          <a:lstStyle/>
          <a:p>
            <a:pPr algn="ctr"/>
            <a:r>
              <a:rPr lang="pt-BR" dirty="0" smtClean="0"/>
              <a:t>Projeto 3 – </a:t>
            </a:r>
            <a:r>
              <a:rPr lang="en-US" dirty="0" err="1" smtClean="0"/>
              <a:t>Física</a:t>
            </a:r>
            <a:r>
              <a:rPr lang="en-US" dirty="0" smtClean="0"/>
              <a:t> no </a:t>
            </a:r>
            <a:r>
              <a:rPr lang="en-US" dirty="0" err="1" smtClean="0"/>
              <a:t>esporte</a:t>
            </a:r>
            <a:endParaRPr lang="en-US" dirty="0"/>
          </a:p>
        </p:txBody>
      </p:sp>
      <p:sp>
        <p:nvSpPr>
          <p:cNvPr id="4" name="CaixaDeTexto 3"/>
          <p:cNvSpPr txBox="1"/>
          <p:nvPr/>
        </p:nvSpPr>
        <p:spPr>
          <a:xfrm>
            <a:off x="9232053" y="4963885"/>
            <a:ext cx="2149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Carlos </a:t>
            </a:r>
            <a:r>
              <a:rPr lang="pt-BR" dirty="0" err="1" smtClean="0"/>
              <a:t>Ludman</a:t>
            </a:r>
            <a:r>
              <a:rPr lang="pt-BR" dirty="0" smtClean="0"/>
              <a:t> e </a:t>
            </a:r>
          </a:p>
          <a:p>
            <a:r>
              <a:rPr lang="pt-BR" dirty="0" smtClean="0"/>
              <a:t>Wesley Bauerle</a:t>
            </a:r>
          </a:p>
          <a:p>
            <a:endParaRPr lang="pt-BR" dirty="0"/>
          </a:p>
          <a:p>
            <a:r>
              <a:rPr lang="pt-BR" dirty="0" smtClean="0"/>
              <a:t>Engenharia A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810001" y="5481042"/>
            <a:ext cx="3392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PAULINA ACHURRA</a:t>
            </a:r>
          </a:p>
          <a:p>
            <a:endParaRPr lang="pt-BR" dirty="0" smtClean="0"/>
          </a:p>
          <a:p>
            <a:r>
              <a:rPr lang="pt-BR" dirty="0" smtClean="0"/>
              <a:t>MODELAGEM E SIMULAC</a:t>
            </a:r>
            <a:r>
              <a:rPr lang="en-US" dirty="0" err="1" smtClean="0"/>
              <a:t>Ã</a:t>
            </a:r>
            <a:r>
              <a:rPr lang="pt-BR" dirty="0" smtClean="0"/>
              <a:t>O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145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Gráfico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20" y="2057400"/>
            <a:ext cx="6260757" cy="46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Figura de mérito 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3" y="2289087"/>
            <a:ext cx="5766486" cy="43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9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O ÂNGULO DO CHUTE ALTERA A TRAJET</a:t>
            </a:r>
            <a:r>
              <a:rPr lang="en-US" dirty="0" err="1" smtClean="0"/>
              <a:t>Ó</a:t>
            </a:r>
            <a:r>
              <a:rPr lang="pt-BR" dirty="0" smtClean="0"/>
              <a:t>RIA DA BOLA?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Queremos descobrir qual </a:t>
            </a:r>
            <a:r>
              <a:rPr lang="en-US" dirty="0" err="1" smtClean="0"/>
              <a:t>é</a:t>
            </a:r>
            <a:r>
              <a:rPr lang="en-US" dirty="0" smtClean="0"/>
              <a:t> o </a:t>
            </a:r>
            <a:r>
              <a:rPr lang="en-US" dirty="0" err="1" smtClean="0"/>
              <a:t>angulo</a:t>
            </a:r>
            <a:r>
              <a:rPr lang="en-US" dirty="0" smtClean="0"/>
              <a:t> </a:t>
            </a:r>
            <a:r>
              <a:rPr lang="en-US" dirty="0" err="1" smtClean="0"/>
              <a:t>minimo</a:t>
            </a:r>
            <a:r>
              <a:rPr lang="en-US" dirty="0" smtClean="0"/>
              <a:t> para que a bola </a:t>
            </a:r>
            <a:r>
              <a:rPr lang="en-US" dirty="0" err="1" smtClean="0"/>
              <a:t>passe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cima</a:t>
            </a:r>
            <a:r>
              <a:rPr lang="en-US" dirty="0" smtClean="0"/>
              <a:t> da </a:t>
            </a:r>
            <a:r>
              <a:rPr lang="en-US" dirty="0" err="1" smtClean="0"/>
              <a:t>barreira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falta</a:t>
            </a:r>
            <a:r>
              <a:rPr lang="en-US" dirty="0" smtClean="0"/>
              <a:t>, </a:t>
            </a:r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err="1" smtClean="0"/>
              <a:t>alterar</a:t>
            </a:r>
            <a:r>
              <a:rPr lang="en-US" dirty="0" smtClean="0"/>
              <a:t> o modulo das </a:t>
            </a:r>
            <a:r>
              <a:rPr lang="en-US" dirty="0" err="1" smtClean="0"/>
              <a:t>forcas</a:t>
            </a:r>
            <a:r>
              <a:rPr lang="en-US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71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Física por trás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 física por trás de um chute consiste de </a:t>
            </a:r>
            <a:r>
              <a:rPr lang="en-US" dirty="0" smtClean="0"/>
              <a:t>: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err="1" smtClean="0"/>
              <a:t>Gravidade</a:t>
            </a:r>
            <a:endParaRPr lang="en-US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smtClean="0"/>
              <a:t>Peso da bola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err="1" smtClean="0"/>
              <a:t>Força</a:t>
            </a:r>
            <a:r>
              <a:rPr lang="en-US" dirty="0" smtClean="0"/>
              <a:t> Magnus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err="1" smtClean="0"/>
              <a:t>Força</a:t>
            </a:r>
            <a:r>
              <a:rPr lang="en-US" dirty="0" smtClean="0"/>
              <a:t> do Chute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dirty="0" smtClean="0"/>
              <a:t>Angulo do chute </a:t>
            </a:r>
          </a:p>
        </p:txBody>
      </p:sp>
    </p:spTree>
    <p:extLst>
      <p:ext uri="{BB962C8B-B14F-4D97-AF65-F5344CB8AC3E}">
        <p14:creationId xmlns:p14="http://schemas.microsoft.com/office/powerpoint/2010/main" val="23440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Forças 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1857473" y="4007497"/>
                <a:ext cx="1970348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𝐹𝑎𝑟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f>
                        <m:fPr>
                          <m:ctrlPr>
                            <a:rPr lang="bg-BG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bg-BG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73" y="4007497"/>
                <a:ext cx="1970348" cy="7387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1857473" y="2366319"/>
                <a:ext cx="3812262" cy="692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r-HR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𝐹𝑚𝑎𝑔𝑛𝑢𝑠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is-IS" sz="24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73" y="2366319"/>
                <a:ext cx="3812262" cy="6924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6919783" y="2366319"/>
                <a:ext cx="4176585" cy="2880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charset="2"/>
                  <a:buChar char="Ø"/>
                </a:pPr>
                <a:r>
                  <a:rPr lang="pt-BR" dirty="0" err="1" smtClean="0"/>
                  <a:t>b</a:t>
                </a:r>
                <a:r>
                  <a:rPr lang="pt-BR" dirty="0" smtClean="0"/>
                  <a:t> = raio da bola (29 cm)</a:t>
                </a:r>
              </a:p>
              <a:p>
                <a:pPr marL="285750" indent="-285750">
                  <a:buFont typeface="Wingdings" charset="2"/>
                  <a:buChar char="Ø"/>
                </a:pPr>
                <a:endParaRPr lang="pt-BR" dirty="0" smtClean="0"/>
              </a:p>
              <a:p>
                <a:pPr marL="285750" indent="-285750">
                  <a:buFont typeface="Wingdings" charset="2"/>
                  <a:buChar char="Ø"/>
                </a:pPr>
                <a:r>
                  <a:rPr lang="pt-BR" dirty="0" err="1" smtClean="0"/>
                  <a:t>s</a:t>
                </a:r>
                <a:r>
                  <a:rPr lang="pt-BR" dirty="0" smtClean="0"/>
                  <a:t> = </a:t>
                </a:r>
                <a:r>
                  <a:rPr lang="pt-BR" dirty="0" err="1" smtClean="0"/>
                  <a:t>rotaç</a:t>
                </a:r>
                <a:r>
                  <a:rPr lang="en-US" dirty="0" err="1" smtClean="0"/>
                  <a:t>ão</a:t>
                </a:r>
                <a:r>
                  <a:rPr lang="en-US" dirty="0" smtClean="0"/>
                  <a:t> da bola </a:t>
                </a:r>
              </a:p>
              <a:p>
                <a:pPr marL="285750" indent="-285750">
                  <a:buFont typeface="Wingdings" charset="2"/>
                  <a:buChar char="Ø"/>
                </a:pPr>
                <a:endParaRPr lang="en-US" dirty="0"/>
              </a:p>
              <a:p>
                <a:pPr marL="285750" indent="-285750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dirty="0" smtClean="0"/>
                  <a:t> = </a:t>
                </a:r>
                <a:r>
                  <a:rPr lang="en-US" dirty="0" err="1" smtClean="0"/>
                  <a:t>densidade</a:t>
                </a:r>
                <a:r>
                  <a:rPr lang="en-US" dirty="0" smtClean="0"/>
                  <a:t> do </a:t>
                </a:r>
                <a:r>
                  <a:rPr lang="en-US" dirty="0" err="1" smtClean="0"/>
                  <a:t>ar</a:t>
                </a:r>
                <a:r>
                  <a:rPr lang="en-US" dirty="0" smtClean="0"/>
                  <a:t> (+- 0,25)</a:t>
                </a:r>
              </a:p>
              <a:p>
                <a:pPr marL="285750" indent="-285750">
                  <a:buFont typeface="Wingdings" charset="2"/>
                  <a:buChar char="Ø"/>
                </a:pPr>
                <a:endParaRPr lang="en-US" dirty="0"/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dirty="0" smtClean="0"/>
                  <a:t>V = </a:t>
                </a:r>
                <a:r>
                  <a:rPr lang="en-US" dirty="0" err="1" smtClean="0"/>
                  <a:t>velocidade</a:t>
                </a:r>
                <a:endParaRPr lang="en-US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dirty="0"/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dirty="0" smtClean="0"/>
                  <a:t>A = area </a:t>
                </a:r>
              </a:p>
              <a:p>
                <a:pPr marL="285750" indent="-285750">
                  <a:buFont typeface="Wingdings" charset="2"/>
                  <a:buChar char="Ø"/>
                </a:pPr>
                <a:endParaRPr lang="pt-BR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783" y="2366319"/>
                <a:ext cx="4176585" cy="2880857"/>
              </a:xfrm>
              <a:prstGeom prst="rect">
                <a:avLst/>
              </a:prstGeom>
              <a:blipFill rotWithShape="0">
                <a:blip r:embed="rId4"/>
                <a:stretch>
                  <a:fillRect l="-876" t="-10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93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Validação</a:t>
            </a:r>
            <a:endParaRPr lang="pt-BR" dirty="0"/>
          </a:p>
        </p:txBody>
      </p:sp>
      <p:pic>
        <p:nvPicPr>
          <p:cNvPr id="5" name="Imagem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75" y="2137540"/>
            <a:ext cx="6957848" cy="43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Gráficos eixo </a:t>
            </a:r>
            <a:r>
              <a:rPr lang="pt-BR" dirty="0" err="1"/>
              <a:t>X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56" y="2360139"/>
            <a:ext cx="5578443" cy="418383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45" y="2360139"/>
            <a:ext cx="5578443" cy="418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0" y="457698"/>
            <a:ext cx="10571998" cy="970450"/>
          </a:xfrm>
        </p:spPr>
        <p:txBody>
          <a:bodyPr/>
          <a:lstStyle/>
          <a:p>
            <a:pPr algn="ctr"/>
            <a:r>
              <a:rPr lang="pt-BR" dirty="0" smtClean="0"/>
              <a:t>Gráficos eixo </a:t>
            </a:r>
            <a:r>
              <a:rPr lang="pt-BR" dirty="0" err="1"/>
              <a:t>Y</a:t>
            </a: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227" y="2409569"/>
            <a:ext cx="5395784" cy="404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Gráficos eixo </a:t>
            </a:r>
            <a:r>
              <a:rPr lang="pt-BR" dirty="0" err="1"/>
              <a:t>Z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442" y="2323069"/>
            <a:ext cx="5453450" cy="409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Gráficos das velocidades 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6" y="2347783"/>
            <a:ext cx="5478163" cy="410862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037" y="2347784"/>
            <a:ext cx="5478163" cy="410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3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Citável</Template>
  <TotalTime>2007</TotalTime>
  <Words>131</Words>
  <Application>Microsoft Macintosh PowerPoint</Application>
  <PresentationFormat>Widescreen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Cambria Math</vt:lpstr>
      <vt:lpstr>Century Gothic</vt:lpstr>
      <vt:lpstr>Wingdings</vt:lpstr>
      <vt:lpstr>Wingdings 2</vt:lpstr>
      <vt:lpstr>Citável</vt:lpstr>
      <vt:lpstr>Projeto 3 – Física no esporte</vt:lpstr>
      <vt:lpstr>COMO O ÂNGULO DO CHUTE ALTERA A TRAJETÓRIA DA BOLA?</vt:lpstr>
      <vt:lpstr>Física por trás </vt:lpstr>
      <vt:lpstr>Forças </vt:lpstr>
      <vt:lpstr>Validação</vt:lpstr>
      <vt:lpstr>Gráficos eixo X</vt:lpstr>
      <vt:lpstr>Gráficos eixo Y </vt:lpstr>
      <vt:lpstr>Gráficos eixo Z</vt:lpstr>
      <vt:lpstr>Gráficos das velocidades </vt:lpstr>
      <vt:lpstr>Gráfico</vt:lpstr>
      <vt:lpstr>Figura de mérito 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wesley bauerle</dc:creator>
  <cp:lastModifiedBy>wesley bauerle</cp:lastModifiedBy>
  <cp:revision>32</cp:revision>
  <dcterms:created xsi:type="dcterms:W3CDTF">2016-06-02T19:02:45Z</dcterms:created>
  <dcterms:modified xsi:type="dcterms:W3CDTF">2016-06-07T16:54:36Z</dcterms:modified>
</cp:coreProperties>
</file>